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268" r:id="rId3"/>
    <p:sldId id="296" r:id="rId4"/>
    <p:sldId id="260" r:id="rId5"/>
    <p:sldId id="281" r:id="rId6"/>
    <p:sldId id="293" r:id="rId7"/>
    <p:sldId id="278" r:id="rId8"/>
    <p:sldId id="286" r:id="rId9"/>
    <p:sldId id="292" r:id="rId10"/>
    <p:sldId id="294" r:id="rId11"/>
    <p:sldId id="295" r:id="rId1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BC91A-1723-42C4-BA24-FF92A2A2EDEB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62AF4-32A0-4A06-94B9-A64608ACA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86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png"/><Relationship Id="rId7" Type="http://schemas.openxmlformats.org/officeDocument/2006/relationships/image" Target="../media/image10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4000" cy="69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772400" cy="252028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>              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>            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Восточно-Казахстанский технический университет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им. Д.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Серикбаева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Miriam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Miriam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GNurshaikova\Documents\Мои полученные файлы\01ЛОГОТИП_рус_с бок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41"/>
          <a:stretch/>
        </p:blipFill>
        <p:spPr bwMode="auto">
          <a:xfrm>
            <a:off x="251520" y="188639"/>
            <a:ext cx="1656184" cy="154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63688" y="2420888"/>
            <a:ext cx="6280942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ЛАБОРАТОРНАЯ РАБОТА 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1.1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ОБРАБОТКА РЕЗУЛЬТАТОВ ИЗМЕРЕНИЙ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ФИЗИЧЕСКИХ ВЕЛИЧИН.</a:t>
            </a:r>
            <a:endParaRPr lang="ru-RU" sz="4000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571" y="-253233"/>
            <a:ext cx="9144000" cy="691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8904" y="2632477"/>
            <a:ext cx="7311752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Цель работы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изучение теории погрешности и ее применение для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обработки результатов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измерений физических величин.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Условные обозначения: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l,d,h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длина, ширина и высота параллелепипеда, мм;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&lt;d&gt; - среднее значение результата серии измерений, мм;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Δdi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погрешность i-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измерения, мм;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Δd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величина абсолютной погрешности (граница доверительного интервала);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θ - погрешность прибора;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δ - относительная погрешность;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n – число измерений.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089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539667"/>
            <a:ext cx="6367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ОБРАБОТКА РЕЗУЛЬТАТОВ ИЗМЕРЕНИЙ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ФИЗИЧЕСКИХ ВЕЛИЧИН.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6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416"/>
            <a:ext cx="9144000" cy="691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089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41488"/>
              </p:ext>
            </p:extLst>
          </p:nvPr>
        </p:nvGraphicFramePr>
        <p:xfrm>
          <a:off x="2123728" y="86378"/>
          <a:ext cx="6077585" cy="9413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8715"/>
                <a:gridCol w="1282065"/>
                <a:gridCol w="1215390"/>
                <a:gridCol w="1215390"/>
                <a:gridCol w="121602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Прибор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пределы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измерения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цена деления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точности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приборная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погрешность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Штангенциркуль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0,05мм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669099"/>
              </p:ext>
            </p:extLst>
          </p:nvPr>
        </p:nvGraphicFramePr>
        <p:xfrm>
          <a:off x="1403648" y="1196752"/>
          <a:ext cx="5976664" cy="12414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96"/>
                <a:gridCol w="1728192"/>
                <a:gridCol w="1728192"/>
                <a:gridCol w="1656184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опыт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Δdi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Δdi </a:t>
                      </a:r>
                      <a:r>
                        <a:rPr lang="en-US" sz="11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46,8мм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46,7мм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46,5мм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46,7мм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46,4мм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963227"/>
              </p:ext>
            </p:extLst>
          </p:nvPr>
        </p:nvGraphicFramePr>
        <p:xfrm>
          <a:off x="1403648" y="2705210"/>
          <a:ext cx="6048672" cy="1328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96"/>
                <a:gridCol w="1728192"/>
                <a:gridCol w="1728192"/>
                <a:gridCol w="172819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опыт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Δli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Δli </a:t>
                      </a:r>
                      <a:r>
                        <a:rPr lang="ru-RU" sz="11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,7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22,8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22,4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639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22,1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608387"/>
              </p:ext>
            </p:extLst>
          </p:nvPr>
        </p:nvGraphicFramePr>
        <p:xfrm>
          <a:off x="1403648" y="4365104"/>
          <a:ext cx="6048672" cy="14674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96"/>
                <a:gridCol w="1728192"/>
                <a:gridCol w="1728192"/>
                <a:gridCol w="1728192"/>
              </a:tblGrid>
              <a:tr h="150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опыт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Δhi 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Δh i</a:t>
                      </a:r>
                      <a:r>
                        <a:rPr lang="ru-RU" sz="1100" baseline="30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0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0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0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0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0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0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14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496" y="-5090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48446"/>
            <a:ext cx="8363272" cy="5172842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/>
              <a:t/>
            </a:r>
            <a:br>
              <a:rPr lang="ru-RU" sz="1600" b="1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80" y="40698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325611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Теоретические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сведения.</a:t>
            </a: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670192" y="1147492"/>
            <a:ext cx="7632848" cy="778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Характеристики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процессов или свойств тел, которые могут быть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определены количественно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помощью измерений, называются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физическими величинами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задача физического опыта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определение численных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значений физических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величин и установление количественных зависимостей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 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Процесс выполнения опыта складывается из осуществления измерений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математической обработки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Различают два вида экспериментальных измерений –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прямые и косвенные.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прямом измерении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численное значение измеряемой величины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получают либо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прямым сравнением с ее мерой, либо с помощью приборов,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градуированных в единицах измеряемой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величины. При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косвенном измерени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определяемая величина вычисляется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формуле, включающей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результаты прямых измерений</a:t>
            </a:r>
            <a:r>
              <a:rPr lang="ru-RU" dirty="0"/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Вследствие ограниченной точности измерительных приборов,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неполноты наших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знаний, трудности устранения второстепенных явлений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результатах измерений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возникают ошибки. Поэтому в ходе измерений получается 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точное значение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измеряемых величин, а значения, содержащие ту 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иную, неизвестную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нам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погрешность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340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93096"/>
            <a:ext cx="8229600" cy="1143000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148" y="3121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23528" y="476671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/>
          </a:p>
          <a:p>
            <a:pPr marL="285750" indent="-285750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7366"/>
            <a:ext cx="961285" cy="70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55748" y="1110385"/>
            <a:ext cx="7416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 учетом причин, порождающих ошибки, различают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систематические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случайные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приборные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ошибки. При такой классификации 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учитываются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грубые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ошибки (промахи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вызванные невниманием при снятии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показаний приборов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неправильной записью измеряемых данных, ошибками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вычислениях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т.п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Систематические ошибки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обусловливаются факторами, действующими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одинаково при многократном повторении измерений. Возникают они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чаще  всего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неисправности измерительных приборов, неточности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метода измерений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при использовании для расчетов неточных данных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Случайные погрешности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вызываются причинами, действующими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неодинаковым, непредсказуемым образом в каждом отдельном измерении.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 возникают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совокупном действии многих факторов и остаются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устранении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грубых и систематических ошибок.</a:t>
            </a:r>
          </a:p>
        </p:txBody>
      </p:sp>
    </p:spTree>
    <p:extLst>
      <p:ext uri="{BB962C8B-B14F-4D97-AF65-F5344CB8AC3E}">
        <p14:creationId xmlns:p14="http://schemas.microsoft.com/office/powerpoint/2010/main" val="398502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dirty="0" smtClean="0"/>
              <a:t>Контингент ДОТ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293562"/>
              </p:ext>
            </p:extLst>
          </p:nvPr>
        </p:nvGraphicFramePr>
        <p:xfrm>
          <a:off x="1447800" y="1412775"/>
          <a:ext cx="6248400" cy="3521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7620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91330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ДОТ-2019 1 курс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№п/п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СПО 3 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ВО 3года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ВО 2 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Всего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АСФ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ФНОЗ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164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ФЭ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ШИТ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ШБИП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МВШО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260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88" y="4220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332656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Погрешности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прямых измерений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187624" y="1348319"/>
            <a:ext cx="7989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Наиболее вероятное значение измеряемой величины х равно среднему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арифметическому 〈х〉 значений, полученных в результате измерений: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455" y="2163730"/>
            <a:ext cx="2486292" cy="516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181944" y="2702707"/>
            <a:ext cx="73448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где х1, х2, х3,…,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значения измеряемой величины; n – число измерений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Абсолютное значение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разности между средним арифметическим &lt;х&gt; и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каждым из отдельных результатов измерений называется абсолютной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ошибкой отдельного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измерения:</a:t>
            </a:r>
          </a:p>
          <a:p>
            <a:pPr algn="ctr"/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=|&lt;x&gt;-x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(2)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58117" y="4457033"/>
            <a:ext cx="733913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 достаточно большом числе измерений случайные погрешности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равной вероятностью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будут отклоняться как в сторону увеличения, так и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сторону уменьшения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измеряемой величины, т.е. можно считать, что точное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значение измеряемой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величины заключено в интервале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называемом доверительным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интервалом. Это неравенство принято записывать в виде:</a:t>
            </a:r>
          </a:p>
          <a:p>
            <a:pPr algn="ctr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(3)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20272" y="2236761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4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32656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28" y="1814718"/>
            <a:ext cx="1059015" cy="78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721" y="2363981"/>
            <a:ext cx="88997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ru-RU" dirty="0" smtClean="0"/>
          </a:p>
          <a:p>
            <a:pPr lvl="1"/>
            <a:endParaRPr lang="ru-RU" dirty="0"/>
          </a:p>
          <a:p>
            <a:pPr lvl="1"/>
            <a:endParaRPr lang="ru-RU" dirty="0" smtClean="0"/>
          </a:p>
          <a:p>
            <a:pPr lvl="1"/>
            <a:endParaRPr lang="ru-RU" dirty="0"/>
          </a:p>
          <a:p>
            <a:pPr lvl="1"/>
            <a:endParaRPr lang="ru-RU" dirty="0" smtClean="0"/>
          </a:p>
          <a:p>
            <a:pPr lvl="1" algn="ctr"/>
            <a:endParaRPr lang="ru-RU" dirty="0" smtClean="0"/>
          </a:p>
          <a:p>
            <a:pPr lvl="1" algn="ctr"/>
            <a:endParaRPr lang="ru-RU" dirty="0"/>
          </a:p>
          <a:p>
            <a:pPr lvl="1" algn="ctr"/>
            <a:endParaRPr lang="ru-RU" dirty="0" smtClean="0"/>
          </a:p>
          <a:p>
            <a:pPr lvl="1" algn="ctr"/>
            <a:r>
              <a:rPr lang="ru-RU" sz="1600" dirty="0" smtClean="0"/>
              <a:t>В </a:t>
            </a:r>
            <a:r>
              <a:rPr lang="ru-RU" sz="1600" dirty="0"/>
              <a:t>разделе е-Сервисы, ссылка Личный кабинет студента. </a:t>
            </a:r>
            <a:endParaRPr lang="ru-RU" sz="1600" dirty="0" smtClean="0"/>
          </a:p>
          <a:p>
            <a:pPr lvl="1" algn="ctr"/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260" y="11663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88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96" y="433918"/>
            <a:ext cx="32670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717558"/>
            <a:ext cx="4482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средняя квадратичная погрешность       (4)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6763" y="1474024"/>
            <a:ext cx="8298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Затем вычисляют случайную погрешность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измерений                                      (5)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l-GR" dirty="0"/>
              <a:t>(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случ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⋅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4510" y="2342602"/>
            <a:ext cx="8187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коэффициент Стьюдента.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Значения t для надёжности Р=0,90 и различного числа измерений приведены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таблице 1.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1. Значения коэффициента Стьюдента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63" y="3542931"/>
            <a:ext cx="7845698" cy="534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938190" y="4077437"/>
            <a:ext cx="77228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полной характеристики точности измерений вычисляют относительную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погрешность, равную отношению средней абсолютной погрешности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среднему результату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измерений по формуле: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057" y="5097952"/>
            <a:ext cx="1005110" cy="66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80" y="2053907"/>
            <a:ext cx="2585047" cy="310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596336" y="524603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(6)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68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348880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261384" y="204198"/>
            <a:ext cx="6696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Погрешности косвенных измерений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0872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Доверительный интервал можно найти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дифференцируя функциональную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зависимость величины А от результатов прямых измерений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х, 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z: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3" y="1844676"/>
            <a:ext cx="3609379" cy="70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539726" y="2026721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(7)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962" y="270892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Абсолютную погрешность косвенных измерений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объема параллелепипеда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ΔV определите по формуле:</a:t>
            </a:r>
          </a:p>
        </p:txBody>
      </p:sp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965" y="3457400"/>
            <a:ext cx="5569336" cy="16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384" y="5048937"/>
            <a:ext cx="1313573" cy="3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715090" y="5026536"/>
            <a:ext cx="61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среднее арифметическое объема параллелепипеда.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153337" y="4080802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(8)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6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93" y="-620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388864"/>
            <a:ext cx="3678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Данные для выполнения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работы.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77380" y="1268760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2. Технические данные используемых приборов.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08250"/>
              </p:ext>
            </p:extLst>
          </p:nvPr>
        </p:nvGraphicFramePr>
        <p:xfrm>
          <a:off x="1165412" y="1959747"/>
          <a:ext cx="6552728" cy="1348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2303"/>
                <a:gridCol w="1069103"/>
                <a:gridCol w="1223561"/>
                <a:gridCol w="1223561"/>
                <a:gridCol w="1224200"/>
              </a:tblGrid>
              <a:tr h="1011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Прибор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пределы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измерения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цена деления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класс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точности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приборная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погрешность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7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Штангенциркуль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25мм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0,05мм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9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0224" y="5642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36552" y="241087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3. Результаты измерений.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794125"/>
            <a:ext cx="7345362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2565400"/>
            <a:ext cx="7345362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4509120"/>
            <a:ext cx="7345362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3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40" y="-3240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36552" y="241087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Контрольные вопросы: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87588" y="908720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Что называется измерением?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Что принимают в качестве истинного значения измеряемой величины?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Какие ошибки измерений различают с учетом причин, порождающих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ошибки?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4. Каким образом можно устранить систематическую ошибку?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5. Какие факторы обусловливают случайные ошибки?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6. Как определяется наиболее вероятное значение измеряемой величины?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 определяется средняя квадратичная погрешность?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Что такое относительная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погрешность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4990</TotalTime>
  <Words>807</Words>
  <Application>Microsoft Office PowerPoint</Application>
  <PresentationFormat>Экран (4:3)</PresentationFormat>
  <Paragraphs>339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                             Восточно-Казахстанский технический университет им. Д. Серикбаева               </vt:lpstr>
      <vt:lpstr>Цель работы: изучение теории погрешности и ее применение для обработки результатов измерений физических величин. Условные обозначения: l,d,h – длина, ширина и высота параллелепипеда, мм; &lt;d&gt; - среднее значение результата серии измерений, мм; Δdi - погрешность i-го измерения, мм; Δd – величина абсолютной погрешности (граница доверительного интервала); θ - погрешность прибора; δ - относительная погрешность; n – число измерений.</vt:lpstr>
      <vt:lpstr>Презентация PowerPoint</vt:lpstr>
      <vt:lpstr> </vt:lpstr>
      <vt:lpstr>Презентация PowerPoint</vt:lpstr>
      <vt:lpstr>Контингент ДОТ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Гүлнара Жүнісова</cp:lastModifiedBy>
  <cp:revision>246</cp:revision>
  <cp:lastPrinted>2018-02-28T04:38:35Z</cp:lastPrinted>
  <dcterms:modified xsi:type="dcterms:W3CDTF">2020-09-10T07:14:16Z</dcterms:modified>
</cp:coreProperties>
</file>